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9B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4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3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18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1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81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1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9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8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5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59048-8E9F-46F1-9EC7-05F6AA565437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E8B52-E40D-4A98-8B3B-4CEED1DE0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704371" y="2016176"/>
            <a:ext cx="2560542" cy="256054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271145" y="2640406"/>
            <a:ext cx="14269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W</a:t>
            </a:r>
            <a:endParaRPr lang="en-US" sz="9600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0628" t="3143" r="10391" b="13706"/>
          <a:stretch/>
        </p:blipFill>
        <p:spPr>
          <a:xfrm>
            <a:off x="2215166" y="2240924"/>
            <a:ext cx="2137893" cy="23825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7877" y="488650"/>
            <a:ext cx="2139881" cy="23776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95" r="15446" b="19614"/>
          <a:stretch/>
        </p:blipFill>
        <p:spPr>
          <a:xfrm>
            <a:off x="8783392" y="587836"/>
            <a:ext cx="1996226" cy="22970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99217" y="2279804"/>
            <a:ext cx="1993565" cy="229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56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Maiandra GD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EMEKAS PC</dc:creator>
  <cp:lastModifiedBy>EMEKAS PC</cp:lastModifiedBy>
  <cp:revision>5</cp:revision>
  <dcterms:created xsi:type="dcterms:W3CDTF">2017-07-11T20:04:02Z</dcterms:created>
  <dcterms:modified xsi:type="dcterms:W3CDTF">2017-07-12T14:20:25Z</dcterms:modified>
</cp:coreProperties>
</file>